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06" r:id="rId6"/>
    <p:sldId id="307" r:id="rId7"/>
    <p:sldId id="308" r:id="rId8"/>
    <p:sldId id="309" r:id="rId9"/>
    <p:sldId id="310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2F16-D9C0-4188-9B40-65F81E893482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D2349-6D7F-4318-8EF6-A96BEB8A2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986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2F16-D9C0-4188-9B40-65F81E893482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D2349-6D7F-4318-8EF6-A96BEB8A2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98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2F16-D9C0-4188-9B40-65F81E893482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D2349-6D7F-4318-8EF6-A96BEB8A2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38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2F16-D9C0-4188-9B40-65F81E893482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D2349-6D7F-4318-8EF6-A96BEB8A2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1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2F16-D9C0-4188-9B40-65F81E893482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D2349-6D7F-4318-8EF6-A96BEB8A2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363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2F16-D9C0-4188-9B40-65F81E893482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D2349-6D7F-4318-8EF6-A96BEB8A2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684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2F16-D9C0-4188-9B40-65F81E893482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D2349-6D7F-4318-8EF6-A96BEB8A2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03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2F16-D9C0-4188-9B40-65F81E893482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D2349-6D7F-4318-8EF6-A96BEB8A2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03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2F16-D9C0-4188-9B40-65F81E893482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D2349-6D7F-4318-8EF6-A96BEB8A2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006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2F16-D9C0-4188-9B40-65F81E893482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D2349-6D7F-4318-8EF6-A96BEB8A2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855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2F16-D9C0-4188-9B40-65F81E893482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D2349-6D7F-4318-8EF6-A96BEB8A2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75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D2F16-D9C0-4188-9B40-65F81E893482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D2349-6D7F-4318-8EF6-A96BEB8A2B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05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JAVASCRIPT AND TYPESCRIPT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878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527" y="2682561"/>
            <a:ext cx="6046282" cy="4071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961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51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182"/>
            <a:ext cx="5305331" cy="2272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5" y="501996"/>
            <a:ext cx="686752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45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31"/>
            <a:ext cx="6177853" cy="36016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554" y="3684760"/>
            <a:ext cx="700087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17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9" y="226620"/>
            <a:ext cx="3933825" cy="4286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5" y="140517"/>
            <a:ext cx="686752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87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91"/>
            <a:ext cx="5892901" cy="35557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762" y="488885"/>
            <a:ext cx="6018663" cy="517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28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1704975"/>
            <a:ext cx="69627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21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39" y="126843"/>
            <a:ext cx="6394314" cy="5033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536" y="1548472"/>
            <a:ext cx="28860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97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66" y="417968"/>
            <a:ext cx="5408456" cy="533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602" y="165555"/>
            <a:ext cx="601027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53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7" y="0"/>
            <a:ext cx="5759269" cy="54773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228" y="443620"/>
            <a:ext cx="5794572" cy="492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59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13"/>
            <a:ext cx="5654795" cy="56799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111" y="244444"/>
            <a:ext cx="5894497" cy="6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08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3" y="205635"/>
            <a:ext cx="5731927" cy="4219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220" y="348039"/>
            <a:ext cx="6227889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78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4" y="0"/>
            <a:ext cx="5686425" cy="6667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914" y="294897"/>
            <a:ext cx="59721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83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7" y="534767"/>
            <a:ext cx="5810250" cy="5553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274" y="170036"/>
            <a:ext cx="581977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54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7" y="468092"/>
            <a:ext cx="6096000" cy="5686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62928"/>
            <a:ext cx="60198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55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5934075" cy="6629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145" y="508597"/>
            <a:ext cx="59055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7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16"/>
            <a:ext cx="5470474" cy="63147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755" y="1481562"/>
            <a:ext cx="55816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49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9" y="624311"/>
            <a:ext cx="5648325" cy="541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057" y="323472"/>
            <a:ext cx="59436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7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8" y="226336"/>
            <a:ext cx="5294464" cy="62866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077" y="948303"/>
            <a:ext cx="60007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36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8" y="295275"/>
            <a:ext cx="5838825" cy="6267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601" y="352425"/>
            <a:ext cx="443865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41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" y="607288"/>
            <a:ext cx="4562475" cy="5915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199" y="645388"/>
            <a:ext cx="44958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5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02" y="301027"/>
            <a:ext cx="5924550" cy="640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952" y="1972664"/>
            <a:ext cx="59150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62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270" y="1363065"/>
            <a:ext cx="6599976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25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2" y="1308650"/>
            <a:ext cx="5857875" cy="3914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796" y="846687"/>
            <a:ext cx="59245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90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7" y="1171764"/>
            <a:ext cx="5819775" cy="5238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950" y="666939"/>
            <a:ext cx="58483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06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1" y="447628"/>
            <a:ext cx="5934075" cy="5781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966" y="1081559"/>
            <a:ext cx="59055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17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283"/>
            <a:ext cx="5334892" cy="6250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572" y="520149"/>
            <a:ext cx="592455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7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5" y="685705"/>
            <a:ext cx="5981700" cy="5124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395" y="1728834"/>
            <a:ext cx="6019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58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63" y="474127"/>
            <a:ext cx="5991225" cy="5076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656" y="162962"/>
            <a:ext cx="5411946" cy="62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25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85" y="636336"/>
            <a:ext cx="6019800" cy="4010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485" y="319040"/>
            <a:ext cx="5168570" cy="653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82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5" y="417685"/>
            <a:ext cx="5876925" cy="6076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390" y="660572"/>
            <a:ext cx="47339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81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0" y="332950"/>
            <a:ext cx="4733925" cy="6391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516" y="833012"/>
            <a:ext cx="58864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86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1814512"/>
            <a:ext cx="63055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7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500187"/>
            <a:ext cx="71628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51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745"/>
            <a:ext cx="5819775" cy="6134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725" y="1398854"/>
            <a:ext cx="63341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32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7" y="198138"/>
            <a:ext cx="5886450" cy="6534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367" y="1493952"/>
            <a:ext cx="5920447" cy="433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41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5" y="741536"/>
            <a:ext cx="6105525" cy="5429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34" y="950614"/>
            <a:ext cx="5801607" cy="486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67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94"/>
            <a:ext cx="4733925" cy="4038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442" y="293578"/>
            <a:ext cx="56864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13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0" y="791518"/>
            <a:ext cx="5029200" cy="5238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910" y="342240"/>
            <a:ext cx="55816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32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6" y="159002"/>
            <a:ext cx="5876925" cy="4457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94" y="682877"/>
            <a:ext cx="57721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197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769"/>
            <a:ext cx="6276975" cy="4076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75" y="306780"/>
            <a:ext cx="60293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34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8" y="496856"/>
            <a:ext cx="6143625" cy="4524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067" y="343776"/>
            <a:ext cx="5383794" cy="61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11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338"/>
            <a:ext cx="5334000" cy="4019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51" y="223319"/>
            <a:ext cx="58388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68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530"/>
            <a:ext cx="6029325" cy="6210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623" y="978104"/>
            <a:ext cx="58674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2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97" y="1104758"/>
            <a:ext cx="5667375" cy="4105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1022994"/>
            <a:ext cx="60579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65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62" y="2314575"/>
            <a:ext cx="63912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58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30" y="0"/>
            <a:ext cx="6019800" cy="6629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188" y="733425"/>
            <a:ext cx="60483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55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84" y="1149791"/>
            <a:ext cx="5241812" cy="4094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362" y="1320720"/>
            <a:ext cx="58483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04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88" y="1347787"/>
            <a:ext cx="5981700" cy="4162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88" y="1688460"/>
            <a:ext cx="5474329" cy="389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748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8" y="521518"/>
            <a:ext cx="6048375" cy="4076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840" y="761245"/>
            <a:ext cx="59055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019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0" y="306261"/>
            <a:ext cx="5895975" cy="4543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915" y="725361"/>
            <a:ext cx="59436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874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334"/>
            <a:ext cx="5867400" cy="4162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422" y="972210"/>
            <a:ext cx="57912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32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44" y="711687"/>
            <a:ext cx="6124575" cy="4257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819" y="806890"/>
            <a:ext cx="57340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251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5" y="704850"/>
            <a:ext cx="58864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57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3" y="707679"/>
            <a:ext cx="5943600" cy="533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782" y="550516"/>
            <a:ext cx="57721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31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69" y="828109"/>
            <a:ext cx="4800600" cy="4857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91" y="1412104"/>
            <a:ext cx="58674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05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6" y="208230"/>
            <a:ext cx="4846821" cy="64143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736" y="555185"/>
            <a:ext cx="586740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72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2" y="590502"/>
            <a:ext cx="5800725" cy="3667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58" y="378972"/>
            <a:ext cx="60007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01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8" y="1327700"/>
            <a:ext cx="5639144" cy="3597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292" y="1026129"/>
            <a:ext cx="58959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43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90" y="280657"/>
            <a:ext cx="5406858" cy="61880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413" y="360536"/>
            <a:ext cx="59055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06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5205"/>
            <a:ext cx="5800725" cy="3467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763" y="304752"/>
            <a:ext cx="57340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514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90"/>
            <a:ext cx="6105525" cy="4200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310" y="858240"/>
            <a:ext cx="50482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823"/>
            <a:ext cx="4743450" cy="4657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786" y="893747"/>
            <a:ext cx="47625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826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5" y="0"/>
            <a:ext cx="4991100" cy="6362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768" y="200550"/>
            <a:ext cx="5305425" cy="629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44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951"/>
            <a:ext cx="5943600" cy="5886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646" y="473844"/>
            <a:ext cx="58769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4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71" y="759548"/>
            <a:ext cx="4981575" cy="5067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682" y="992156"/>
            <a:ext cx="49434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65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3" y="397739"/>
            <a:ext cx="594360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92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3</Words>
  <Application>Microsoft Office PowerPoint</Application>
  <PresentationFormat>Widescreen</PresentationFormat>
  <Paragraphs>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JAVASCRIPT AND TYPESCRIPT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AND TYPESCRIPT</dc:title>
  <dc:creator>Microsoft account</dc:creator>
  <cp:lastModifiedBy>Microsoft account</cp:lastModifiedBy>
  <cp:revision>16</cp:revision>
  <dcterms:created xsi:type="dcterms:W3CDTF">2024-12-26T14:34:38Z</dcterms:created>
  <dcterms:modified xsi:type="dcterms:W3CDTF">2024-12-27T12:28:49Z</dcterms:modified>
</cp:coreProperties>
</file>